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23558499" y="1246072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0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rridor of an open-air stone building under a pink and purple sky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lack and white close-up of a curved roof"/>
          <p:cNvSpPr/>
          <p:nvPr>
            <p:ph type="pic" sz="half" idx="22"/>
          </p:nvPr>
        </p:nvSpPr>
        <p:spPr>
          <a:xfrm>
            <a:off x="6577500" y="3632200"/>
            <a:ext cx="11228999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Low angle view of a metal spiral staircase"/>
          <p:cNvSpPr/>
          <p:nvPr>
            <p:ph type="pic" sz="quarter" idx="23"/>
          </p:nvPr>
        </p:nvSpPr>
        <p:spPr>
          <a:xfrm>
            <a:off x="146431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uturistic, white corridor with shadows"/>
          <p:cNvSpPr/>
          <p:nvPr>
            <p:ph type="pic" idx="21"/>
          </p:nvPr>
        </p:nvSpPr>
        <p:spPr>
          <a:xfrm>
            <a:off x="-38100" y="-520700"/>
            <a:ext cx="24447500" cy="147633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ed, white arches on a gray reflective floor"/>
          <p:cNvSpPr/>
          <p:nvPr>
            <p:ph type="pic" idx="21"/>
          </p:nvPr>
        </p:nvSpPr>
        <p:spPr>
          <a:xfrm>
            <a:off x="-76200" y="-558800"/>
            <a:ext cx="24574500" cy="14839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ow angle view of a tall building with mirrored glass windows"/>
          <p:cNvSpPr/>
          <p:nvPr>
            <p:ph type="pic" idx="21"/>
          </p:nvPr>
        </p:nvSpPr>
        <p:spPr>
          <a:xfrm>
            <a:off x="8140700" y="-1"/>
            <a:ext cx="2057400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rtial view of a ceiling with wood paneling"/>
          <p:cNvSpPr/>
          <p:nvPr>
            <p:ph type="pic" idx="21"/>
          </p:nvPr>
        </p:nvSpPr>
        <p:spPr>
          <a:xfrm>
            <a:off x="9588500" y="-482600"/>
            <a:ext cx="21513800" cy="1430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Subtitl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4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uthor and Dat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TEMI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STEMI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4597" t="3846" r="11602" b="9536"/>
          <a:stretch>
            <a:fillRect/>
          </a:stretch>
        </p:blipFill>
        <p:spPr>
          <a:xfrm>
            <a:off x="3225799" y="9921"/>
            <a:ext cx="17932320" cy="13696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6486" t="3955" r="11682" b="9038"/>
          <a:stretch>
            <a:fillRect/>
          </a:stretch>
        </p:blipFill>
        <p:spPr>
          <a:xfrm>
            <a:off x="3594298" y="51792"/>
            <a:ext cx="17195294" cy="13612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0299" t="4619" r="22824" b="9498"/>
          <a:stretch>
            <a:fillRect/>
          </a:stretch>
        </p:blipFill>
        <p:spPr>
          <a:xfrm>
            <a:off x="5830658" y="166093"/>
            <a:ext cx="12985388" cy="13383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0517" t="4132" r="18068" b="9234"/>
          <a:stretch>
            <a:fillRect/>
          </a:stretch>
        </p:blipFill>
        <p:spPr>
          <a:xfrm>
            <a:off x="5023246" y="62507"/>
            <a:ext cx="14337494" cy="13591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0229" t="4541" r="18204" b="10073"/>
          <a:stretch>
            <a:fillRect/>
          </a:stretch>
        </p:blipFill>
        <p:spPr>
          <a:xfrm>
            <a:off x="4879578" y="46235"/>
            <a:ext cx="14624841" cy="13623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6_DynamicWavesLight">
  <a:themeElements>
    <a:clrScheme name="36_DynamicWavesLight">
      <a:dk1>
        <a:srgbClr val="53585F"/>
      </a:dk1>
      <a:lt1>
        <a:srgbClr val="5F3E0C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6_DynamicWavesLight">
  <a:themeElements>
    <a:clrScheme name="36_DynamicWaves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