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5" r:id="rId70"/>
    <p:sldId id="326" r:id="rId71"/>
    <p:sldId id="327" r:id="rId72"/>
    <p:sldId id="328" r:id="rId73"/>
    <p:sldId id="329" r:id="rId74"/>
    <p:sldId id="330" r:id="rId75"/>
    <p:sldId id="331" r:id="rId76"/>
    <p:sldId id="332" r:id="rId77"/>
    <p:sldId id="333" r:id="rId78"/>
    <p:sldId id="334" r:id="rId79"/>
    <p:sldId id="335" r:id="rId80"/>
    <p:sldId id="336" r:id="rId81"/>
    <p:sldId id="337" r:id="rId82"/>
    <p:sldId id="338" r:id="rId83"/>
    <p:sldId id="339" r:id="rId84"/>
    <p:sldId id="340" r:id="rId85"/>
    <p:sldId id="341" r:id="rId86"/>
    <p:sldId id="342" r:id="rId87"/>
    <p:sldId id="343" r:id="rId88"/>
    <p:sldId id="344" r:id="rId89"/>
    <p:sldId id="345" r:id="rId90"/>
    <p:sldId id="346" r:id="rId91"/>
    <p:sldId id="347" r:id="rId92"/>
    <p:sldId id="348" r:id="rId93"/>
    <p:sldId id="349" r:id="rId94"/>
    <p:sldId id="350" r:id="rId95"/>
    <p:sldId id="351" r:id="rId96"/>
    <p:sldId id="352" r:id="rId97"/>
    <p:sldId id="353" r:id="rId98"/>
    <p:sldId id="354" r:id="rId99"/>
    <p:sldId id="355" r:id="rId100"/>
    <p:sldId id="356" r:id="rId101"/>
    <p:sldId id="357" r:id="rId102"/>
    <p:sldId id="358" r:id="rId103"/>
    <p:sldId id="359" r:id="rId104"/>
    <p:sldId id="360" r:id="rId105"/>
    <p:sldId id="361" r:id="rId106"/>
    <p:sldId id="362" r:id="rId107"/>
    <p:sldId id="363" r:id="rId108"/>
    <p:sldId id="364" r:id="rId109"/>
    <p:sldId id="365" r:id="rId110"/>
    <p:sldId id="366" r:id="rId111"/>
    <p:sldId id="367" r:id="rId112"/>
    <p:sldId id="368" r:id="rId113"/>
    <p:sldId id="369" r:id="rId114"/>
    <p:sldId id="370" r:id="rId115"/>
    <p:sldId id="371" r:id="rId116"/>
    <p:sldId id="372" r:id="rId117"/>
    <p:sldId id="373" r:id="rId118"/>
    <p:sldId id="374" r:id="rId119"/>
    <p:sldId id="375" r:id="rId120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59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theme" Target="theme/theme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tableStyles" Target="tableStyles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presProps" Target="presProps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BC2A01F-3D6C-4FAB-9758-E846FAFB19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E187D9F1-31E7-4566-8EC4-1DCEA1B891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D802213-8EFC-4D37-9FCD-057333F3CE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E1B96-4DA6-4B97-B6C8-A41957D89125}" type="datetimeFigureOut">
              <a:rPr lang="en-GB" smtClean="0"/>
              <a:t>06/05/2022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5D473D6-2049-4596-9DEB-E3689CCB5A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07DC335-E0A8-482B-A137-2C771363A8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EDE07-5D40-478B-B031-46C0E6F43C2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44330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1EFF8E9-FEB2-4BAF-8656-B08066B18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D10354C7-FBBB-4B79-851E-6656E7D95A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DF62646-1117-4456-87DF-EC2FA29922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E1B96-4DA6-4B97-B6C8-A41957D89125}" type="datetimeFigureOut">
              <a:rPr lang="en-GB" smtClean="0"/>
              <a:t>06/05/2022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C02102B-1339-48BC-A15E-4341840A06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7535D7C-26EC-4160-B395-1FC34531E3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EDE07-5D40-478B-B031-46C0E6F43C2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9510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49A60BB0-CA9C-42F9-AC89-9B361DB7B8D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03796FD-B010-4E4B-B808-F822C65FD7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73DFC68-059D-4A4B-9396-625B1DB65B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E1B96-4DA6-4B97-B6C8-A41957D89125}" type="datetimeFigureOut">
              <a:rPr lang="en-GB" smtClean="0"/>
              <a:t>06/05/2022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3E9F3D5-7A65-40B7-BEDD-7756D2CCC1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CA1EBD4-ED8D-40FB-A6D5-0939DEABA2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EDE07-5D40-478B-B031-46C0E6F43C2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74893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3E93738-2C89-44B0-B9B4-21E90C57BA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87FDD81-3F55-49BB-A023-BBF12CF920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9A00A2E-FE49-4246-8FA4-66392B420E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E1B96-4DA6-4B97-B6C8-A41957D89125}" type="datetimeFigureOut">
              <a:rPr lang="en-GB" smtClean="0"/>
              <a:t>06/05/2022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67B36C5-7F19-4D5C-8FF8-B66C128D90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B496267-2327-4ACA-9242-81CC867F81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EDE07-5D40-478B-B031-46C0E6F43C2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90738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B165B3B-805D-42CD-868D-E5113A061B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D1C620E-F6CD-4A6E-BB47-D08D98DA7D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F368A1F-60BD-4FA1-B3C3-4169982C8D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E1B96-4DA6-4B97-B6C8-A41957D89125}" type="datetimeFigureOut">
              <a:rPr lang="en-GB" smtClean="0"/>
              <a:t>06/05/2022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E36FF8D-39D7-4BB4-86C3-A5B9A0684C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512D8AB-C7D8-4E21-BB5E-EC45E21C87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EDE07-5D40-478B-B031-46C0E6F43C2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47743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FC9627E-C18B-48FF-B5D1-1935A1E778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0D4C343-0F58-43C4-B359-970E53D88B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643775A-A0BA-4F80-8A14-27B94A4FF9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0D7DF57-B138-4C2C-9202-1DFA558B14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E1B96-4DA6-4B97-B6C8-A41957D89125}" type="datetimeFigureOut">
              <a:rPr lang="en-GB" smtClean="0"/>
              <a:t>06/05/2022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7B2EBE1-6020-42E4-B5EF-03E5D744F1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29F83FF-A9EA-46AD-841B-A5C6F82055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EDE07-5D40-478B-B031-46C0E6F43C2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13675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3A06E9E-B095-4760-B463-74700CDCB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5433B29-D878-4042-B278-B444040F39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AA7FA9D-A6E0-4F4B-9E4F-E941AE9F00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22511544-CFB0-4C57-B52C-D3FE045982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4FBE0763-AD7C-4912-BA3E-2D5BA81C8A4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DB23CA29-024E-433C-8C22-E975E4DD93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E1B96-4DA6-4B97-B6C8-A41957D89125}" type="datetimeFigureOut">
              <a:rPr lang="en-GB" smtClean="0"/>
              <a:t>06/05/2022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8E8DEF3C-2874-4F7E-9BFD-73268C852E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CF50D278-E047-4BB9-8D7A-843390DE9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EDE07-5D40-478B-B031-46C0E6F43C2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08611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F85A81B-7328-4F62-A7E0-F6EAAFE9CA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4204EAE6-DCE6-4610-9031-FAEB77E92A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E1B96-4DA6-4B97-B6C8-A41957D89125}" type="datetimeFigureOut">
              <a:rPr lang="en-GB" smtClean="0"/>
              <a:t>06/05/2022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7C67E12B-B2C9-4AAC-8C65-06B5D8029B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D24CFC64-E3E0-4FEC-A429-1D38DFFC50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EDE07-5D40-478B-B031-46C0E6F43C2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9332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A2D9CBB-C7E3-4171-ADC7-F9E87A383F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E1B96-4DA6-4B97-B6C8-A41957D89125}" type="datetimeFigureOut">
              <a:rPr lang="en-GB" smtClean="0"/>
              <a:t>06/05/2022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845B8CB-B608-41D0-9DD7-0AF41917A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DBABD550-5A24-48B4-A774-CDFB10F82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EDE07-5D40-478B-B031-46C0E6F43C2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56752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F08E634-C805-45EA-BDDA-AE82A91C27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F18D344-C812-4AAF-B9EC-9EF56E86BC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9BA9E85-C129-4785-8418-74E29F3EDD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F236B2F-7F7D-4C9E-AD2C-EC63850D88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E1B96-4DA6-4B97-B6C8-A41957D89125}" type="datetimeFigureOut">
              <a:rPr lang="en-GB" smtClean="0"/>
              <a:t>06/05/2022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13A97E4-27DC-4E2F-AFA3-6C8F1B1F44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03AEAF8-5BDE-4357-8B2F-3338034425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EDE07-5D40-478B-B031-46C0E6F43C2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70445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4C038B6-08AD-4B73-89C8-D8780E6BD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C362624D-A7E2-453E-B629-CA6BEC1EABE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1D42FE5-56B6-47B8-94D8-5A3D1B73C0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117463F-2051-4729-9551-62539FD57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E1B96-4DA6-4B97-B6C8-A41957D89125}" type="datetimeFigureOut">
              <a:rPr lang="en-GB" smtClean="0"/>
              <a:t>06/05/2022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3F8B953-891E-44F0-B9B9-278798DA3C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A0A91E0-F4DE-4AB4-8661-185BD17D8D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EDE07-5D40-478B-B031-46C0E6F43C2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54825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97DB963B-6C59-473F-BA1C-BCE075895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F8ACA93-B12B-44F4-A6D9-62929E1499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3F5ED53-29D0-4309-B543-62CAC3E61C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2E1B96-4DA6-4B97-B6C8-A41957D89125}" type="datetimeFigureOut">
              <a:rPr lang="en-GB" smtClean="0"/>
              <a:t>06/05/2022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32FE29A-7CA6-4BBA-ACA7-9BB6EFD39D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10D1890-A47D-4BA6-8012-4ABC0B2B14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EEDE07-5D40-478B-B031-46C0E6F43C2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431518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EMF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EMF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EMF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EMF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EMF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EMF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EMF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EMF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EMF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EMF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EMF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EMF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EMF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EMF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EMF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EMF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EMF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EMF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EMF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EMF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EMF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EMF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EMF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EMF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EMF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EMF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EMF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EMF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EMF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EMF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EMF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EMF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EMF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EMF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EMF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EMF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EMF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EMF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EMF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">
            <a:extLst>
              <a:ext uri="{FF2B5EF4-FFF2-40B4-BE49-F238E27FC236}">
                <a16:creationId xmlns:a16="http://schemas.microsoft.com/office/drawing/2014/main" xmlns="" id="{26D93DD6-F3F6-45B7-BA00-64D3AC53A9C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2466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">
            <a:extLst>
              <a:ext uri="{FF2B5EF4-FFF2-40B4-BE49-F238E27FC236}">
                <a16:creationId xmlns:a16="http://schemas.microsoft.com/office/drawing/2014/main" xmlns="" id="{D5DA9BE2-D0C1-4386-8330-F2CA3A59B9A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850259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0">
            <a:extLst>
              <a:ext uri="{FF2B5EF4-FFF2-40B4-BE49-F238E27FC236}">
                <a16:creationId xmlns:a16="http://schemas.microsoft.com/office/drawing/2014/main" xmlns="" id="{B2D7F6A7-9691-4B96-A328-813910A5365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81883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1">
            <a:extLst>
              <a:ext uri="{FF2B5EF4-FFF2-40B4-BE49-F238E27FC236}">
                <a16:creationId xmlns:a16="http://schemas.microsoft.com/office/drawing/2014/main" xmlns="" id="{36A2CCC5-5D8D-47F8-BE73-94AB22AE54C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223067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2">
            <a:extLst>
              <a:ext uri="{FF2B5EF4-FFF2-40B4-BE49-F238E27FC236}">
                <a16:creationId xmlns:a16="http://schemas.microsoft.com/office/drawing/2014/main" xmlns="" id="{7BD12FEF-E116-4E2A-986C-9A468012D36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566445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3">
            <a:extLst>
              <a:ext uri="{FF2B5EF4-FFF2-40B4-BE49-F238E27FC236}">
                <a16:creationId xmlns:a16="http://schemas.microsoft.com/office/drawing/2014/main" xmlns="" id="{EF5088BC-C2E1-4A9D-BBB9-0A0A7C15524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721690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4">
            <a:extLst>
              <a:ext uri="{FF2B5EF4-FFF2-40B4-BE49-F238E27FC236}">
                <a16:creationId xmlns:a16="http://schemas.microsoft.com/office/drawing/2014/main" xmlns="" id="{C255E859-3B1E-40D6-B0CB-C8DA36283E7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088588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5">
            <a:extLst>
              <a:ext uri="{FF2B5EF4-FFF2-40B4-BE49-F238E27FC236}">
                <a16:creationId xmlns:a16="http://schemas.microsoft.com/office/drawing/2014/main" xmlns="" id="{1476F0E4-A009-4B4C-B4A5-EA843AF1772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121417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6">
            <a:extLst>
              <a:ext uri="{FF2B5EF4-FFF2-40B4-BE49-F238E27FC236}">
                <a16:creationId xmlns:a16="http://schemas.microsoft.com/office/drawing/2014/main" xmlns="" id="{8ACA47DF-505B-49DE-9CEE-75F3E6EDF75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479136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7">
            <a:extLst>
              <a:ext uri="{FF2B5EF4-FFF2-40B4-BE49-F238E27FC236}">
                <a16:creationId xmlns:a16="http://schemas.microsoft.com/office/drawing/2014/main" xmlns="" id="{8C7C9BB7-AF45-4161-8907-D0F4F045CD9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736755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8">
            <a:extLst>
              <a:ext uri="{FF2B5EF4-FFF2-40B4-BE49-F238E27FC236}">
                <a16:creationId xmlns:a16="http://schemas.microsoft.com/office/drawing/2014/main" xmlns="" id="{733051B0-D6DA-450D-B1BA-0AF5183595E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874040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9">
            <a:extLst>
              <a:ext uri="{FF2B5EF4-FFF2-40B4-BE49-F238E27FC236}">
                <a16:creationId xmlns:a16="http://schemas.microsoft.com/office/drawing/2014/main" xmlns="" id="{77080216-ABBE-48B3-B9B8-F6C8CD7B977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7475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">
            <a:extLst>
              <a:ext uri="{FF2B5EF4-FFF2-40B4-BE49-F238E27FC236}">
                <a16:creationId xmlns:a16="http://schemas.microsoft.com/office/drawing/2014/main" xmlns="" id="{E49C30F6-CA16-470D-A6A3-9C33114B718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108528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0">
            <a:extLst>
              <a:ext uri="{FF2B5EF4-FFF2-40B4-BE49-F238E27FC236}">
                <a16:creationId xmlns:a16="http://schemas.microsoft.com/office/drawing/2014/main" xmlns="" id="{C3A037D8-80B4-4B73-BE8E-E33A758215B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29262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1">
            <a:extLst>
              <a:ext uri="{FF2B5EF4-FFF2-40B4-BE49-F238E27FC236}">
                <a16:creationId xmlns:a16="http://schemas.microsoft.com/office/drawing/2014/main" xmlns="" id="{3A56B1FD-B6B4-4B1C-887D-B13231A5BC3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003249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2">
            <a:extLst>
              <a:ext uri="{FF2B5EF4-FFF2-40B4-BE49-F238E27FC236}">
                <a16:creationId xmlns:a16="http://schemas.microsoft.com/office/drawing/2014/main" xmlns="" id="{3ECB6FD3-B160-4B12-A8FD-122D4C12D68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383112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3">
            <a:extLst>
              <a:ext uri="{FF2B5EF4-FFF2-40B4-BE49-F238E27FC236}">
                <a16:creationId xmlns:a16="http://schemas.microsoft.com/office/drawing/2014/main" xmlns="" id="{02698180-027C-440C-8BD8-27E84B1C828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163967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4">
            <a:extLst>
              <a:ext uri="{FF2B5EF4-FFF2-40B4-BE49-F238E27FC236}">
                <a16:creationId xmlns:a16="http://schemas.microsoft.com/office/drawing/2014/main" xmlns="" id="{7716BFA4-767E-4583-8E37-2F44A001E45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158526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5">
            <a:extLst>
              <a:ext uri="{FF2B5EF4-FFF2-40B4-BE49-F238E27FC236}">
                <a16:creationId xmlns:a16="http://schemas.microsoft.com/office/drawing/2014/main" xmlns="" id="{9A4BD56B-4DF4-43DF-9468-A35D127DD49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392247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6">
            <a:extLst>
              <a:ext uri="{FF2B5EF4-FFF2-40B4-BE49-F238E27FC236}">
                <a16:creationId xmlns:a16="http://schemas.microsoft.com/office/drawing/2014/main" xmlns="" id="{0DB6834F-E52A-4EF9-AB12-5D09730FA57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209370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7">
            <a:extLst>
              <a:ext uri="{FF2B5EF4-FFF2-40B4-BE49-F238E27FC236}">
                <a16:creationId xmlns:a16="http://schemas.microsoft.com/office/drawing/2014/main" xmlns="" id="{CFA1FA9B-5BAC-4DD5-B3D8-78F390977D8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65859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8">
            <a:extLst>
              <a:ext uri="{FF2B5EF4-FFF2-40B4-BE49-F238E27FC236}">
                <a16:creationId xmlns:a16="http://schemas.microsoft.com/office/drawing/2014/main" xmlns="" id="{C857B234-A34E-4957-840B-68CC7C9940A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63161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9">
            <a:extLst>
              <a:ext uri="{FF2B5EF4-FFF2-40B4-BE49-F238E27FC236}">
                <a16:creationId xmlns:a16="http://schemas.microsoft.com/office/drawing/2014/main" xmlns="" id="{10CA09C5-105C-434C-9160-CF614F9220C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8963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2">
            <a:extLst>
              <a:ext uri="{FF2B5EF4-FFF2-40B4-BE49-F238E27FC236}">
                <a16:creationId xmlns:a16="http://schemas.microsoft.com/office/drawing/2014/main" xmlns="" id="{FB4CE3B7-C98A-49D3-A8AC-FEA160E76E3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3182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3">
            <a:extLst>
              <a:ext uri="{FF2B5EF4-FFF2-40B4-BE49-F238E27FC236}">
                <a16:creationId xmlns:a16="http://schemas.microsoft.com/office/drawing/2014/main" xmlns="" id="{B109D508-A134-4FBE-AA89-8FEBA0E720B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1675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4">
            <a:extLst>
              <a:ext uri="{FF2B5EF4-FFF2-40B4-BE49-F238E27FC236}">
                <a16:creationId xmlns:a16="http://schemas.microsoft.com/office/drawing/2014/main" xmlns="" id="{BF8EBF01-9F74-4EF3-8826-DE338AB5723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9595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5">
            <a:extLst>
              <a:ext uri="{FF2B5EF4-FFF2-40B4-BE49-F238E27FC236}">
                <a16:creationId xmlns:a16="http://schemas.microsoft.com/office/drawing/2014/main" xmlns="" id="{AA049442-6119-4850-9437-B009B25779C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4391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6">
            <a:extLst>
              <a:ext uri="{FF2B5EF4-FFF2-40B4-BE49-F238E27FC236}">
                <a16:creationId xmlns:a16="http://schemas.microsoft.com/office/drawing/2014/main" xmlns="" id="{10D67BEA-FCD0-4AD3-8CB2-2200F702FBF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8147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7">
            <a:extLst>
              <a:ext uri="{FF2B5EF4-FFF2-40B4-BE49-F238E27FC236}">
                <a16:creationId xmlns:a16="http://schemas.microsoft.com/office/drawing/2014/main" xmlns="" id="{18A72B68-D811-4A5C-9925-65343C6246E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639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8">
            <a:extLst>
              <a:ext uri="{FF2B5EF4-FFF2-40B4-BE49-F238E27FC236}">
                <a16:creationId xmlns:a16="http://schemas.microsoft.com/office/drawing/2014/main" xmlns="" id="{604BD508-9A39-492A-806A-3F3F9D9851B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6504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9">
            <a:extLst>
              <a:ext uri="{FF2B5EF4-FFF2-40B4-BE49-F238E27FC236}">
                <a16:creationId xmlns:a16="http://schemas.microsoft.com/office/drawing/2014/main" xmlns="" id="{839F7AA1-72B6-461E-9531-AF2C116857C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6660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">
            <a:extLst>
              <a:ext uri="{FF2B5EF4-FFF2-40B4-BE49-F238E27FC236}">
                <a16:creationId xmlns:a16="http://schemas.microsoft.com/office/drawing/2014/main" xmlns="" id="{F714E53A-4AA2-4F3C-8110-447ACE559DF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4170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0">
            <a:extLst>
              <a:ext uri="{FF2B5EF4-FFF2-40B4-BE49-F238E27FC236}">
                <a16:creationId xmlns:a16="http://schemas.microsoft.com/office/drawing/2014/main" xmlns="" id="{E87E204D-D914-479D-AE2B-03906EFF47F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7755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1">
            <a:extLst>
              <a:ext uri="{FF2B5EF4-FFF2-40B4-BE49-F238E27FC236}">
                <a16:creationId xmlns:a16="http://schemas.microsoft.com/office/drawing/2014/main" xmlns="" id="{5953984D-C7AE-410C-9399-B4F65DD9FE6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8355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2">
            <a:extLst>
              <a:ext uri="{FF2B5EF4-FFF2-40B4-BE49-F238E27FC236}">
                <a16:creationId xmlns:a16="http://schemas.microsoft.com/office/drawing/2014/main" xmlns="" id="{3630875C-5F64-4C53-9877-36C258C227F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3262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3">
            <a:extLst>
              <a:ext uri="{FF2B5EF4-FFF2-40B4-BE49-F238E27FC236}">
                <a16:creationId xmlns:a16="http://schemas.microsoft.com/office/drawing/2014/main" xmlns="" id="{58E0B09B-883F-40CB-85A5-A9127A71194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8743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4">
            <a:extLst>
              <a:ext uri="{FF2B5EF4-FFF2-40B4-BE49-F238E27FC236}">
                <a16:creationId xmlns:a16="http://schemas.microsoft.com/office/drawing/2014/main" xmlns="" id="{18E7ABA4-E9A9-4315-B128-37423788F5E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3983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5">
            <a:extLst>
              <a:ext uri="{FF2B5EF4-FFF2-40B4-BE49-F238E27FC236}">
                <a16:creationId xmlns:a16="http://schemas.microsoft.com/office/drawing/2014/main" xmlns="" id="{AA97EB20-AEEB-4B08-945A-175216126CC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824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6">
            <a:extLst>
              <a:ext uri="{FF2B5EF4-FFF2-40B4-BE49-F238E27FC236}">
                <a16:creationId xmlns:a16="http://schemas.microsoft.com/office/drawing/2014/main" xmlns="" id="{6C1D8197-8C3E-472F-977C-B42DF2DB610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7730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7">
            <a:extLst>
              <a:ext uri="{FF2B5EF4-FFF2-40B4-BE49-F238E27FC236}">
                <a16:creationId xmlns:a16="http://schemas.microsoft.com/office/drawing/2014/main" xmlns="" id="{D09625FF-1900-42FF-8C35-F3392F662D5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6693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8">
            <a:extLst>
              <a:ext uri="{FF2B5EF4-FFF2-40B4-BE49-F238E27FC236}">
                <a16:creationId xmlns:a16="http://schemas.microsoft.com/office/drawing/2014/main" xmlns="" id="{E31B3DBF-C6EC-493E-8D16-544B5A6C649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48289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9">
            <a:extLst>
              <a:ext uri="{FF2B5EF4-FFF2-40B4-BE49-F238E27FC236}">
                <a16:creationId xmlns:a16="http://schemas.microsoft.com/office/drawing/2014/main" xmlns="" id="{78DB83E2-AE01-4970-98A2-6C1B7E8569D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6776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">
            <a:extLst>
              <a:ext uri="{FF2B5EF4-FFF2-40B4-BE49-F238E27FC236}">
                <a16:creationId xmlns:a16="http://schemas.microsoft.com/office/drawing/2014/main" xmlns="" id="{08AA7377-36BE-46BC-98EB-48FC3B54554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17270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0">
            <a:extLst>
              <a:ext uri="{FF2B5EF4-FFF2-40B4-BE49-F238E27FC236}">
                <a16:creationId xmlns:a16="http://schemas.microsoft.com/office/drawing/2014/main" xmlns="" id="{7C5B7544-0400-4C9F-A027-33313729323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32954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1">
            <a:extLst>
              <a:ext uri="{FF2B5EF4-FFF2-40B4-BE49-F238E27FC236}">
                <a16:creationId xmlns:a16="http://schemas.microsoft.com/office/drawing/2014/main" xmlns="" id="{905438DA-21D3-4652-B57A-85F2F4323A9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81526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2">
            <a:extLst>
              <a:ext uri="{FF2B5EF4-FFF2-40B4-BE49-F238E27FC236}">
                <a16:creationId xmlns:a16="http://schemas.microsoft.com/office/drawing/2014/main" xmlns="" id="{12061D3C-4C0E-42E8-91DE-D444CD9304C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80333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3">
            <a:extLst>
              <a:ext uri="{FF2B5EF4-FFF2-40B4-BE49-F238E27FC236}">
                <a16:creationId xmlns:a16="http://schemas.microsoft.com/office/drawing/2014/main" xmlns="" id="{296ABE2E-ECB9-4E6F-926F-DF98F162E1D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37896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4">
            <a:extLst>
              <a:ext uri="{FF2B5EF4-FFF2-40B4-BE49-F238E27FC236}">
                <a16:creationId xmlns:a16="http://schemas.microsoft.com/office/drawing/2014/main" xmlns="" id="{AC3C2449-A0B1-4C96-B2A4-EE244EBC743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37112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5">
            <a:extLst>
              <a:ext uri="{FF2B5EF4-FFF2-40B4-BE49-F238E27FC236}">
                <a16:creationId xmlns:a16="http://schemas.microsoft.com/office/drawing/2014/main" xmlns="" id="{ABBE0905-6D8A-4699-BB02-62A5AE8CAE8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44398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6">
            <a:extLst>
              <a:ext uri="{FF2B5EF4-FFF2-40B4-BE49-F238E27FC236}">
                <a16:creationId xmlns:a16="http://schemas.microsoft.com/office/drawing/2014/main" xmlns="" id="{25E9408C-15DF-45A6-8F8D-81933479C51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5016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7">
            <a:extLst>
              <a:ext uri="{FF2B5EF4-FFF2-40B4-BE49-F238E27FC236}">
                <a16:creationId xmlns:a16="http://schemas.microsoft.com/office/drawing/2014/main" xmlns="" id="{F4B2C22F-6A93-4292-AF0B-04451EB2B38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87268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8">
            <a:extLst>
              <a:ext uri="{FF2B5EF4-FFF2-40B4-BE49-F238E27FC236}">
                <a16:creationId xmlns:a16="http://schemas.microsoft.com/office/drawing/2014/main" xmlns="" id="{D37C2886-2E08-49AB-9C89-E405A9006F4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98732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9">
            <a:extLst>
              <a:ext uri="{FF2B5EF4-FFF2-40B4-BE49-F238E27FC236}">
                <a16:creationId xmlns:a16="http://schemas.microsoft.com/office/drawing/2014/main" xmlns="" id="{CDB09CF3-7597-475D-BB78-79AE8AF8137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7507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">
            <a:extLst>
              <a:ext uri="{FF2B5EF4-FFF2-40B4-BE49-F238E27FC236}">
                <a16:creationId xmlns:a16="http://schemas.microsoft.com/office/drawing/2014/main" xmlns="" id="{9DD4163A-FD5F-4ACC-8382-42327352623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54721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0">
            <a:extLst>
              <a:ext uri="{FF2B5EF4-FFF2-40B4-BE49-F238E27FC236}">
                <a16:creationId xmlns:a16="http://schemas.microsoft.com/office/drawing/2014/main" xmlns="" id="{E2DF0E1B-88E2-4B01-8CD1-2A37D38E392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04030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1">
            <a:extLst>
              <a:ext uri="{FF2B5EF4-FFF2-40B4-BE49-F238E27FC236}">
                <a16:creationId xmlns:a16="http://schemas.microsoft.com/office/drawing/2014/main" xmlns="" id="{B171F27F-A5FC-4753-97D8-ADA79DC39C1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28242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2">
            <a:extLst>
              <a:ext uri="{FF2B5EF4-FFF2-40B4-BE49-F238E27FC236}">
                <a16:creationId xmlns:a16="http://schemas.microsoft.com/office/drawing/2014/main" xmlns="" id="{DA7584AF-94B4-4D0C-93AD-8EF3FDD0FDA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24902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3">
            <a:extLst>
              <a:ext uri="{FF2B5EF4-FFF2-40B4-BE49-F238E27FC236}">
                <a16:creationId xmlns:a16="http://schemas.microsoft.com/office/drawing/2014/main" xmlns="" id="{7B80FCAD-CEAE-469A-A0A9-5F1FC49633E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44789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4">
            <a:extLst>
              <a:ext uri="{FF2B5EF4-FFF2-40B4-BE49-F238E27FC236}">
                <a16:creationId xmlns:a16="http://schemas.microsoft.com/office/drawing/2014/main" xmlns="" id="{9967F3B9-3772-4578-912B-89D1643F9B9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86797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5">
            <a:extLst>
              <a:ext uri="{FF2B5EF4-FFF2-40B4-BE49-F238E27FC236}">
                <a16:creationId xmlns:a16="http://schemas.microsoft.com/office/drawing/2014/main" xmlns="" id="{CD4C8AA4-ECA6-4E7E-9D9D-08C4660DB9C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90246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6">
            <a:extLst>
              <a:ext uri="{FF2B5EF4-FFF2-40B4-BE49-F238E27FC236}">
                <a16:creationId xmlns:a16="http://schemas.microsoft.com/office/drawing/2014/main" xmlns="" id="{162DA712-9AF4-4013-BD03-92F0C7263D1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36394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7">
            <a:extLst>
              <a:ext uri="{FF2B5EF4-FFF2-40B4-BE49-F238E27FC236}">
                <a16:creationId xmlns:a16="http://schemas.microsoft.com/office/drawing/2014/main" xmlns="" id="{BC387A50-0820-427E-ABB1-520DDF9674A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41100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8">
            <a:extLst>
              <a:ext uri="{FF2B5EF4-FFF2-40B4-BE49-F238E27FC236}">
                <a16:creationId xmlns:a16="http://schemas.microsoft.com/office/drawing/2014/main" xmlns="" id="{E3709581-E27E-4ED2-B3C2-AC473B01A02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36549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9">
            <a:extLst>
              <a:ext uri="{FF2B5EF4-FFF2-40B4-BE49-F238E27FC236}">
                <a16:creationId xmlns:a16="http://schemas.microsoft.com/office/drawing/2014/main" xmlns="" id="{DECA023E-08C2-4A6C-B44D-85D597A0B79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8888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">
            <a:extLst>
              <a:ext uri="{FF2B5EF4-FFF2-40B4-BE49-F238E27FC236}">
                <a16:creationId xmlns:a16="http://schemas.microsoft.com/office/drawing/2014/main" xmlns="" id="{523BDF5E-3E6B-4519-B511-4060C89D906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55008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0">
            <a:extLst>
              <a:ext uri="{FF2B5EF4-FFF2-40B4-BE49-F238E27FC236}">
                <a16:creationId xmlns:a16="http://schemas.microsoft.com/office/drawing/2014/main" xmlns="" id="{14AA5F5F-AD99-48E3-BB2D-696FBF195F2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51158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1">
            <a:extLst>
              <a:ext uri="{FF2B5EF4-FFF2-40B4-BE49-F238E27FC236}">
                <a16:creationId xmlns:a16="http://schemas.microsoft.com/office/drawing/2014/main" xmlns="" id="{3C10233E-A1E0-4B9E-8A76-6BABBB6B80D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70851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2">
            <a:extLst>
              <a:ext uri="{FF2B5EF4-FFF2-40B4-BE49-F238E27FC236}">
                <a16:creationId xmlns:a16="http://schemas.microsoft.com/office/drawing/2014/main" xmlns="" id="{58C1272E-F256-4A9A-B3E4-3C482E85BC8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36575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3">
            <a:extLst>
              <a:ext uri="{FF2B5EF4-FFF2-40B4-BE49-F238E27FC236}">
                <a16:creationId xmlns:a16="http://schemas.microsoft.com/office/drawing/2014/main" xmlns="" id="{A584E0E8-4278-43C7-AE9A-DCA16C3C6B7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55972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4">
            <a:extLst>
              <a:ext uri="{FF2B5EF4-FFF2-40B4-BE49-F238E27FC236}">
                <a16:creationId xmlns:a16="http://schemas.microsoft.com/office/drawing/2014/main" xmlns="" id="{0F8E6C37-87B7-4694-8E49-99D437BABCB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59420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5">
            <a:extLst>
              <a:ext uri="{FF2B5EF4-FFF2-40B4-BE49-F238E27FC236}">
                <a16:creationId xmlns:a16="http://schemas.microsoft.com/office/drawing/2014/main" xmlns="" id="{81BD7AFD-E9BF-4834-8E36-EA6A15C7F05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55460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6">
            <a:extLst>
              <a:ext uri="{FF2B5EF4-FFF2-40B4-BE49-F238E27FC236}">
                <a16:creationId xmlns:a16="http://schemas.microsoft.com/office/drawing/2014/main" xmlns="" id="{630F281A-CB2F-4FEB-A556-EFF5C8FF321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44286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7">
            <a:extLst>
              <a:ext uri="{FF2B5EF4-FFF2-40B4-BE49-F238E27FC236}">
                <a16:creationId xmlns:a16="http://schemas.microsoft.com/office/drawing/2014/main" xmlns="" id="{7EDE38B3-E46E-4B52-A1EF-6EFCCE95495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98578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8">
            <a:extLst>
              <a:ext uri="{FF2B5EF4-FFF2-40B4-BE49-F238E27FC236}">
                <a16:creationId xmlns:a16="http://schemas.microsoft.com/office/drawing/2014/main" xmlns="" id="{7FD4A37D-18B6-487C-8476-27BB5FC7C82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27499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9">
            <a:extLst>
              <a:ext uri="{FF2B5EF4-FFF2-40B4-BE49-F238E27FC236}">
                <a16:creationId xmlns:a16="http://schemas.microsoft.com/office/drawing/2014/main" xmlns="" id="{38E00A27-8F13-4912-926C-13844A43F87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0251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">
            <a:extLst>
              <a:ext uri="{FF2B5EF4-FFF2-40B4-BE49-F238E27FC236}">
                <a16:creationId xmlns:a16="http://schemas.microsoft.com/office/drawing/2014/main" xmlns="" id="{DE99D32F-B4AE-44B5-A9E8-7EC26D7C19B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26250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0">
            <a:extLst>
              <a:ext uri="{FF2B5EF4-FFF2-40B4-BE49-F238E27FC236}">
                <a16:creationId xmlns:a16="http://schemas.microsoft.com/office/drawing/2014/main" xmlns="" id="{7099F1DF-F1BE-4AC1-8E9A-53CD842089A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57581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1">
            <a:extLst>
              <a:ext uri="{FF2B5EF4-FFF2-40B4-BE49-F238E27FC236}">
                <a16:creationId xmlns:a16="http://schemas.microsoft.com/office/drawing/2014/main" xmlns="" id="{065694EF-A06D-4C32-B362-4CC340CE7AF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17108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2">
            <a:extLst>
              <a:ext uri="{FF2B5EF4-FFF2-40B4-BE49-F238E27FC236}">
                <a16:creationId xmlns:a16="http://schemas.microsoft.com/office/drawing/2014/main" xmlns="" id="{6CEEC709-5078-48AB-AD01-2824BE36387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89113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3">
            <a:extLst>
              <a:ext uri="{FF2B5EF4-FFF2-40B4-BE49-F238E27FC236}">
                <a16:creationId xmlns:a16="http://schemas.microsoft.com/office/drawing/2014/main" xmlns="" id="{67B91AAB-1DF0-45F7-9102-8DF5B3B78A8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63600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4">
            <a:extLst>
              <a:ext uri="{FF2B5EF4-FFF2-40B4-BE49-F238E27FC236}">
                <a16:creationId xmlns:a16="http://schemas.microsoft.com/office/drawing/2014/main" xmlns="" id="{9E942F87-02FA-4A42-9529-0D6E869820C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62446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5">
            <a:extLst>
              <a:ext uri="{FF2B5EF4-FFF2-40B4-BE49-F238E27FC236}">
                <a16:creationId xmlns:a16="http://schemas.microsoft.com/office/drawing/2014/main" xmlns="" id="{8CAC3FF0-77A6-4EA1-8C22-9B274E203D0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83838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6">
            <a:extLst>
              <a:ext uri="{FF2B5EF4-FFF2-40B4-BE49-F238E27FC236}">
                <a16:creationId xmlns:a16="http://schemas.microsoft.com/office/drawing/2014/main" xmlns="" id="{0AB06326-4C67-4486-8AA0-1FE2BB3568A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35367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7">
            <a:extLst>
              <a:ext uri="{FF2B5EF4-FFF2-40B4-BE49-F238E27FC236}">
                <a16:creationId xmlns:a16="http://schemas.microsoft.com/office/drawing/2014/main" xmlns="" id="{C87C4B58-ECAD-4F98-A145-912AA367189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52625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8">
            <a:extLst>
              <a:ext uri="{FF2B5EF4-FFF2-40B4-BE49-F238E27FC236}">
                <a16:creationId xmlns:a16="http://schemas.microsoft.com/office/drawing/2014/main" xmlns="" id="{B4E107EE-585A-4D4F-A501-7CC12566386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11790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9">
            <a:extLst>
              <a:ext uri="{FF2B5EF4-FFF2-40B4-BE49-F238E27FC236}">
                <a16:creationId xmlns:a16="http://schemas.microsoft.com/office/drawing/2014/main" xmlns="" id="{D6A23F30-8E0B-4B7C-8DFC-636CE08D18F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5473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">
            <a:extLst>
              <a:ext uri="{FF2B5EF4-FFF2-40B4-BE49-F238E27FC236}">
                <a16:creationId xmlns:a16="http://schemas.microsoft.com/office/drawing/2014/main" xmlns="" id="{1CDBE776-F645-42DB-A14D-2287D362AEE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14569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0">
            <a:extLst>
              <a:ext uri="{FF2B5EF4-FFF2-40B4-BE49-F238E27FC236}">
                <a16:creationId xmlns:a16="http://schemas.microsoft.com/office/drawing/2014/main" xmlns="" id="{3709D004-6D86-47E3-B579-1309888B062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78171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1">
            <a:extLst>
              <a:ext uri="{FF2B5EF4-FFF2-40B4-BE49-F238E27FC236}">
                <a16:creationId xmlns:a16="http://schemas.microsoft.com/office/drawing/2014/main" xmlns="" id="{103F0A55-E9A5-4ADE-B0F3-613591F841C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89282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2">
            <a:extLst>
              <a:ext uri="{FF2B5EF4-FFF2-40B4-BE49-F238E27FC236}">
                <a16:creationId xmlns:a16="http://schemas.microsoft.com/office/drawing/2014/main" xmlns="" id="{29881FBC-1854-45A3-8A75-17E9332F16A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90271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3">
            <a:extLst>
              <a:ext uri="{FF2B5EF4-FFF2-40B4-BE49-F238E27FC236}">
                <a16:creationId xmlns:a16="http://schemas.microsoft.com/office/drawing/2014/main" xmlns="" id="{883D8079-5874-4AF0-9315-5CE6FF6C0FB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30404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4">
            <a:extLst>
              <a:ext uri="{FF2B5EF4-FFF2-40B4-BE49-F238E27FC236}">
                <a16:creationId xmlns:a16="http://schemas.microsoft.com/office/drawing/2014/main" xmlns="" id="{5BB678F9-7E10-4BC2-AED7-09724920709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72403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5">
            <a:extLst>
              <a:ext uri="{FF2B5EF4-FFF2-40B4-BE49-F238E27FC236}">
                <a16:creationId xmlns:a16="http://schemas.microsoft.com/office/drawing/2014/main" xmlns="" id="{EB9EDE05-45D8-4A3B-BA14-38BC617C64C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57541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6">
            <a:extLst>
              <a:ext uri="{FF2B5EF4-FFF2-40B4-BE49-F238E27FC236}">
                <a16:creationId xmlns:a16="http://schemas.microsoft.com/office/drawing/2014/main" xmlns="" id="{BACCB84D-9E64-4712-9BA0-A352251C458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92912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7">
            <a:extLst>
              <a:ext uri="{FF2B5EF4-FFF2-40B4-BE49-F238E27FC236}">
                <a16:creationId xmlns:a16="http://schemas.microsoft.com/office/drawing/2014/main" xmlns="" id="{7B6147D4-6689-45F3-96F5-F4FCD7555F3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54631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8">
            <a:extLst>
              <a:ext uri="{FF2B5EF4-FFF2-40B4-BE49-F238E27FC236}">
                <a16:creationId xmlns:a16="http://schemas.microsoft.com/office/drawing/2014/main" xmlns="" id="{08419AD5-8846-4095-A739-CD21CEE2592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36723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9">
            <a:extLst>
              <a:ext uri="{FF2B5EF4-FFF2-40B4-BE49-F238E27FC236}">
                <a16:creationId xmlns:a16="http://schemas.microsoft.com/office/drawing/2014/main" xmlns="" id="{8B6C58E3-309B-4402-AA43-1F5C82C2256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1808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">
            <a:extLst>
              <a:ext uri="{FF2B5EF4-FFF2-40B4-BE49-F238E27FC236}">
                <a16:creationId xmlns:a16="http://schemas.microsoft.com/office/drawing/2014/main" xmlns="" id="{4C14062F-1CD6-41D9-AB60-BAC4C71495C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6862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0">
            <a:extLst>
              <a:ext uri="{FF2B5EF4-FFF2-40B4-BE49-F238E27FC236}">
                <a16:creationId xmlns:a16="http://schemas.microsoft.com/office/drawing/2014/main" xmlns="" id="{33B3F1C4-6D78-48C7-B538-B8B06738219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17167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1">
            <a:extLst>
              <a:ext uri="{FF2B5EF4-FFF2-40B4-BE49-F238E27FC236}">
                <a16:creationId xmlns:a16="http://schemas.microsoft.com/office/drawing/2014/main" xmlns="" id="{A09643E8-EA4A-488A-BAD6-6C5503FE734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26863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2">
            <a:extLst>
              <a:ext uri="{FF2B5EF4-FFF2-40B4-BE49-F238E27FC236}">
                <a16:creationId xmlns:a16="http://schemas.microsoft.com/office/drawing/2014/main" xmlns="" id="{F5F34B17-E4DC-40D7-A036-06059BCBFD6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677382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3">
            <a:extLst>
              <a:ext uri="{FF2B5EF4-FFF2-40B4-BE49-F238E27FC236}">
                <a16:creationId xmlns:a16="http://schemas.microsoft.com/office/drawing/2014/main" xmlns="" id="{5BCDC0DA-6664-4B7C-96A5-E612E20C9B3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378838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4">
            <a:extLst>
              <a:ext uri="{FF2B5EF4-FFF2-40B4-BE49-F238E27FC236}">
                <a16:creationId xmlns:a16="http://schemas.microsoft.com/office/drawing/2014/main" xmlns="" id="{7AD953B9-B96C-4FC6-80CC-AC4DEBEF439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042066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5">
            <a:extLst>
              <a:ext uri="{FF2B5EF4-FFF2-40B4-BE49-F238E27FC236}">
                <a16:creationId xmlns:a16="http://schemas.microsoft.com/office/drawing/2014/main" xmlns="" id="{B76E8EB1-2093-4C4E-93F7-F2DAB71939A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600243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6">
            <a:extLst>
              <a:ext uri="{FF2B5EF4-FFF2-40B4-BE49-F238E27FC236}">
                <a16:creationId xmlns:a16="http://schemas.microsoft.com/office/drawing/2014/main" xmlns="" id="{C37EDD62-5E50-424D-9DFF-A7AA5A5F1A0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565173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7">
            <a:extLst>
              <a:ext uri="{FF2B5EF4-FFF2-40B4-BE49-F238E27FC236}">
                <a16:creationId xmlns:a16="http://schemas.microsoft.com/office/drawing/2014/main" xmlns="" id="{2826A95A-BBD3-4A16-B2B1-1844D11F19D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851189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8">
            <a:extLst>
              <a:ext uri="{FF2B5EF4-FFF2-40B4-BE49-F238E27FC236}">
                <a16:creationId xmlns:a16="http://schemas.microsoft.com/office/drawing/2014/main" xmlns="" id="{6C91DC91-CD19-49AE-A83C-178483BD023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601187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9">
            <a:extLst>
              <a:ext uri="{FF2B5EF4-FFF2-40B4-BE49-F238E27FC236}">
                <a16:creationId xmlns:a16="http://schemas.microsoft.com/office/drawing/2014/main" xmlns="" id="{AEF6B406-5C5F-4ED4-8917-D1EBEB9AEA5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2962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">
            <a:extLst>
              <a:ext uri="{FF2B5EF4-FFF2-40B4-BE49-F238E27FC236}">
                <a16:creationId xmlns:a16="http://schemas.microsoft.com/office/drawing/2014/main" xmlns="" id="{55DBE345-E99A-4FC0-A0D8-B54FD6B1E7C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386565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0">
            <a:extLst>
              <a:ext uri="{FF2B5EF4-FFF2-40B4-BE49-F238E27FC236}">
                <a16:creationId xmlns:a16="http://schemas.microsoft.com/office/drawing/2014/main" xmlns="" id="{9E470403-98AA-4188-99E9-6A398EA01B6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339650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1">
            <a:extLst>
              <a:ext uri="{FF2B5EF4-FFF2-40B4-BE49-F238E27FC236}">
                <a16:creationId xmlns:a16="http://schemas.microsoft.com/office/drawing/2014/main" xmlns="" id="{F061888A-83CF-47AE-95B3-B1073586A0D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165158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2">
            <a:extLst>
              <a:ext uri="{FF2B5EF4-FFF2-40B4-BE49-F238E27FC236}">
                <a16:creationId xmlns:a16="http://schemas.microsoft.com/office/drawing/2014/main" xmlns="" id="{B8B66E05-7F7F-42E3-B30C-9D2953063AD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343922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3">
            <a:extLst>
              <a:ext uri="{FF2B5EF4-FFF2-40B4-BE49-F238E27FC236}">
                <a16:creationId xmlns:a16="http://schemas.microsoft.com/office/drawing/2014/main" xmlns="" id="{57381AF1-C35F-43AF-B41B-DEB83C6F497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907477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4">
            <a:extLst>
              <a:ext uri="{FF2B5EF4-FFF2-40B4-BE49-F238E27FC236}">
                <a16:creationId xmlns:a16="http://schemas.microsoft.com/office/drawing/2014/main" xmlns="" id="{6D075924-222B-4C88-B8F9-DD4E3047662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086259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5">
            <a:extLst>
              <a:ext uri="{FF2B5EF4-FFF2-40B4-BE49-F238E27FC236}">
                <a16:creationId xmlns:a16="http://schemas.microsoft.com/office/drawing/2014/main" xmlns="" id="{95D085A9-027D-4DAD-BA24-DB1D26D313D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635611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6">
            <a:extLst>
              <a:ext uri="{FF2B5EF4-FFF2-40B4-BE49-F238E27FC236}">
                <a16:creationId xmlns:a16="http://schemas.microsoft.com/office/drawing/2014/main" xmlns="" id="{F0A20D0B-2BA6-492D-867C-C49CCF4E4E5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970755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7">
            <a:extLst>
              <a:ext uri="{FF2B5EF4-FFF2-40B4-BE49-F238E27FC236}">
                <a16:creationId xmlns:a16="http://schemas.microsoft.com/office/drawing/2014/main" xmlns="" id="{25EB01EA-3E7C-4CF0-94F4-255392DBE7E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291746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8">
            <a:extLst>
              <a:ext uri="{FF2B5EF4-FFF2-40B4-BE49-F238E27FC236}">
                <a16:creationId xmlns:a16="http://schemas.microsoft.com/office/drawing/2014/main" xmlns="" id="{D18B5524-4223-4AA3-9CD1-F803DB601BE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749532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9">
            <a:extLst>
              <a:ext uri="{FF2B5EF4-FFF2-40B4-BE49-F238E27FC236}">
                <a16:creationId xmlns:a16="http://schemas.microsoft.com/office/drawing/2014/main" xmlns="" id="{21F3320B-0AC8-49BE-B9F3-3A6C59CBF94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6543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0</Words>
  <Application>Microsoft Office PowerPoint</Application>
  <PresentationFormat>Widescreen</PresentationFormat>
  <Paragraphs>0</Paragraphs>
  <Slides>119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119</vt:i4>
      </vt:variant>
    </vt:vector>
  </HeadingPairs>
  <TitlesOfParts>
    <vt:vector size="123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Matthieu DEPUYDT</dc:creator>
  <cp:lastModifiedBy>Mohammad</cp:lastModifiedBy>
  <cp:revision>1</cp:revision>
  <dcterms:created xsi:type="dcterms:W3CDTF">2021-10-25T09:22:39Z</dcterms:created>
  <dcterms:modified xsi:type="dcterms:W3CDTF">2022-05-05T20:10:31Z</dcterms:modified>
</cp:coreProperties>
</file>