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0482-4250-48FF-BBB0-FBD170E70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C52B6F-46E0-42C6-B0CA-A6C715E74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3E4F8-5DA9-488A-B991-810790D8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09/10/2020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F71A7-F39F-466A-85B4-569EF311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6AEC2-7FDF-4BA7-9048-30C0C335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84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28AC-C241-4BF5-A6BA-41BC0B31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D3CE3-3513-4551-B623-19EDB0FF9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F298-552D-49DA-92D7-E58F822F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09/10/2020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4B166-B592-4878-B0D6-122860668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A903-3DFB-4D3B-80B9-7E7FDE5B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66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6EB05-F74C-4A8D-BFF0-D1CF2D481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BAAEB-94F4-48CC-B75A-712029B76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ABBD2-F6D2-4037-A0EC-7B66D97AF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09/10/2020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EAA1F-DAD9-438A-AA30-2E48278F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18C3-CBB0-4619-AAF7-6AF0A488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32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2045-9D64-4195-B566-B5411922F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CF0AA-E544-410F-AF98-81EF9E71B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4A408-226F-4E70-9ADC-F841AD171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09/10/2020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C18AB-F291-4404-AF2B-35A2DBB1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7E06C-6C91-447A-8E21-14EAAC923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48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F2EDF-8B66-401D-978A-3087B0EE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C323E-98A3-4FE6-80D0-43E869DC8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B4D6A-D87D-449A-90D6-0C18CF54C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09/10/2020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3D437-7667-4BB8-AD3C-9019553D8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45BC4-CF6E-4536-8958-C3AC6842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12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EE23B-B834-4A33-B9CD-8C2F230B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E58EE-9F59-4A3E-87E7-7E54C0403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552FE-0DD1-4568-AF5A-5472594E3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75115-9C82-497C-BB75-D71B49430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09/10/2020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5C1E1-9656-4A90-B4E1-7430157C1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2F644-C112-4710-A1E0-79DCCBA9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98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1A91-5F02-48D9-9A80-5AD7B094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4A098-D915-45A6-B34D-C0C43018F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78D02-8433-4D92-8061-927F07ED9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DC9930-C774-4571-9329-6DE2188B4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2148C0-D406-4E4C-ACDB-F88401848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B835D5-EBF2-4E62-8080-23A9E847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09/10/2020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50796-DEE2-49E8-911E-D1F9B59E6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4BF792-71AE-4805-9B48-8CC92D6A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60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2CC82-B541-49F5-A72A-1A2BCB8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E4080-428D-4C30-B7BC-5FC1A1746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09/10/2020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6C7A-7CD5-4484-A8C7-962C73CE8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C6D77-9B27-4A9E-A040-22E42E13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534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55C615-869C-481D-859D-0B97518C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09/10/2020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E341C9-2F10-4D49-8CB0-8B14E681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7011B-3448-4CF9-BCBD-057B9D9E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32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B313E-1D7B-49E0-9A7A-06D416B17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5B2AB-98B8-4888-A4C7-3E48B3DD2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A0875-F899-4513-805F-B06804044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EF096-4147-4F28-8837-435E9C629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09/10/2020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CBCC5-8C9F-43C5-84CA-E27181956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2F089-AE70-40B8-9105-55EF7CA7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75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8CBF9-1863-4C1B-B094-93C27575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583A16-CD22-4466-904F-2B6052A2C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AC5CD-CE13-4FD0-8E59-3427E8E69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1C5DB-D3F0-4A83-8C16-AA91FF03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09/10/2020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EE714-D8AC-4728-8123-AFB5293B0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779DC-7FE6-4DCC-894F-DE93A021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58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62DB4F-E409-4DC6-A6EF-BC4DC660E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25D5E-0372-4A56-9152-BEB06F5AD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87368-CD3C-41BE-943B-8617F8828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53A2F-C9FC-4945-B378-9638BB6000C9}" type="datetimeFigureOut">
              <a:rPr lang="fr-FR" smtClean="0"/>
              <a:t>09/10/2020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DC753-44E7-4497-B018-AF33AE7552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97B0A-D64C-48DB-A1D6-CD85912B1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72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AD0D5-27FF-410F-BC63-EB6DA0D46FC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82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F3E7D-1A8B-41F5-A66C-F58F4A7D9BF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592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DA471-D25B-40F2-97DE-59E769CA59F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375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0F2E4-260D-416D-8060-60D3730389F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4220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C9ECB-837A-4D24-9DAE-086920201A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6779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CF0676-43A8-45F9-98BD-60D72416987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52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D1089-C387-43A8-AC4A-2E4630F006F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5822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1D2F5-1EE8-4F5A-BF01-4F76E51ECBE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942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28021-7820-4391-AEB4-0112338B2B4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005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36B6B-4326-43FE-9740-EA41EE61CF4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237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4027E6-054D-439E-B2AE-3DF950BFBFD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1086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BDD20-08B6-4D17-B5BD-BBFDBD55A44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73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7A1E6E-314E-44CB-AE40-EEA219BD686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3576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F4696-6558-4EDD-B821-ACEBA2E355C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687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E9D46-6781-4DF1-A756-CA2DAB4C9D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223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5593F9-94A7-4EB0-A46E-A05B8BA6DC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026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FD6E7-A54E-456A-8827-3DE39B6E180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8416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0AF094-931F-49F1-9B4B-1935009492B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3920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0FEEE-0628-4A67-9C34-038944ED037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2918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27F61-6552-4FE3-9CEB-59C5EFC2A03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9672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9B6E2E-8A45-4972-A93B-F4E955ED44D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114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33920-320D-47AA-B1C5-53CAC38471D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7934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51528D-A9C4-4B94-AE4F-E70409137A8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37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8FE170-8B9F-44B9-AA9F-3D27B954467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143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BA5AF5-6550-40D6-8A87-9BC2325889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3524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2435B1-0697-4B46-BFE7-8664E88D83F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389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C0D5F6-BD17-4292-8D1C-D5F1E3A360D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151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002A4D-55F1-4BB1-A82E-640259C561C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7160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D3CB5B-C1C5-47AB-93E2-A7FEED7E755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4121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2EE2B7-E02D-4919-B5B7-251804F007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1895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1FCD9-5DE4-49E8-BA7F-1079C9A795D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4349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567948-563B-4F7D-A123-6F442880DD8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3760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190DE-D966-45E0-844E-38378A74350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9368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D4784-A6BA-425A-A442-0D0ADEE8BD3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55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813DD-BFCA-406A-B4D8-44F0C508783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8565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640307-F5A8-48CC-BFD2-CD4D57068D4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2180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6445F-3E8F-4A26-B0F1-01F1E97076F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6109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D05AF-6EE7-48E0-ACFE-1F879B4C55D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2003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65B07-F7C8-4953-B05F-7ED89EEF794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335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98184A-9AE4-409C-B446-6172243E1B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346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8014A-D508-4820-A483-ACEA5AAEB63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5087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4F4355-8B1A-4E3D-96E2-638C13C472F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0373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CA9F5F-CFF2-4E94-8AB7-208DCCBE244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6955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216EB-AF8C-45D0-8D0A-01A21F399D8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1492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974E9C-2AAA-41CD-A754-2AFF6939F6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44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9E9ED7-9972-49DD-8C6B-E93C48DB7A1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7232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725727-4114-4B91-9F83-17775E101B4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0736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A192CA-4400-41FD-8E51-E5B9C292141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6093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70286-37CB-4FC8-B947-6C2C3781A2B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4696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49731-3FBE-44CC-A2D5-B39A7BD52EF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0714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63750-9254-4191-ABE5-500D04411C4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2246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3F3E4-0483-4EC2-A7CB-B094A897C2D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2565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7BDC52-23F6-4325-88DC-598D2F3F261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0800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C1AB6-6B96-4470-8594-DB84E131E0A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1151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47AD2-0F1C-499B-B377-5EEF173EFA8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9487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F666A-A580-479B-B739-B92FE4CB00F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5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225C4-3ED2-44C9-9FA7-DF0E8A2B71D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9673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CF911-5855-4FE6-B759-9BA1DCDBB1A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3397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09BAB-84CE-4E07-8114-E48E3A7C2A6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6570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4992F-9642-457D-A418-77E4B0CFC6C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444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0D3F1-350E-46D4-B7D4-1973F72C129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0505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1A35C-835A-4196-B652-1FFB6401E7A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5862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79423-889C-41A1-ACCB-419D69CD92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7862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6E852-ECD6-45C9-984D-D2DA5224F5D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7700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B6D5BB-A823-4AE2-8D22-020C7342621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1251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ACF585-B017-4443-B8C9-6912A475340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234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240246-4B61-40E0-8C58-3AFBDD8005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6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589C9-31FD-4188-AE83-79F375F7314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2419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6B3B8E-C719-42BA-A1C1-74D84857F0C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9654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78F7DF-2B67-4092-B006-B6068168D8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0648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66057-A876-4875-94BC-2C48C107A77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254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4A824B-FF04-4847-A22E-A6DAF6919CB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3823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893F76-4003-47E1-B0DD-7C867274AA6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3415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91766B-8EDA-4025-90EF-DF4A3B9A8E3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1051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D0F0-5789-4CBC-977D-484DB7C4D21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25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194F71-9EAA-4781-B858-53D79BFBB28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2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11DF5-778D-4021-9C40-34E1339BC71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03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DEC56D-69A4-476E-AFEB-885DDF8322A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17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49936-65DA-4DAA-A616-33CB662F04A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16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B5DABF-E4B3-45EE-9AAA-A0B5FE758B5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50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C91729-640C-403F-84D5-0A6112B655C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72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6075E-1454-4D02-B5B7-351FF03880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22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6112E-95C1-4521-BBAB-2972E79E83C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14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850385-D76A-4BB2-AF6F-664954406DA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69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6336F8-339E-41F9-B2A7-5B63B01852A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21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FDDDF-D1A8-4F28-AC22-40B0BA5CB38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81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FE92A-C6BB-4E44-931F-7B21E879529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38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3FD1FE-0DFF-4FFD-8D77-4A9AA78A70D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0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C87211-8ABE-4743-8C5A-A5C17DFB047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50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1D53C4-B2D5-4603-AF19-41BAEA37DDB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03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464C8-D2B5-405B-AB85-7168DC33212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65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90942-60AF-43F6-BAA0-46DCB159362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3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258445-E423-425F-9A1D-D5C983E4650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77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D0B03-6F5F-419D-A9D4-029999DB009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71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39DEF5-CE82-48BA-A164-F897036D8F8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09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904AEF-A1A0-4A82-9664-76D9B22BFAC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82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AC487-334E-48E2-BEF1-8A275967F2C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98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796BB-2E2D-4896-9690-39B0CEA891D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01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9F70B-B5A5-47FF-97E8-F4A34810C19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67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5A929-829C-48B6-A6E2-2986ED6C8FD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20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5BDA2C-B8F6-43BE-816A-CA66C7FD0E9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01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C9B90-235C-4DDD-A3EF-40E6B99A629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451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20A9D3-03D9-4933-8F0A-78BE2EA3CE1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31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65572-C876-4CEA-89A5-1060238C504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4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2BEE7-A1B4-4A6C-89DD-1A88CF80CDC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78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875CC-B4B6-4B7C-8E78-BB55BD8E4B4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063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54A12-0C36-4B82-AB0F-8518868DCC7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895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DC776-B243-4217-B46A-3D62396AC5D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92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A34444-EA51-4EB4-9E77-F8ADE62A0F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04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F9BD0-36E5-4434-B7D4-402297B386E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374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3C775-56AB-495F-AAF6-DE4FAC4065E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84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7F8D47-0C32-4E00-836B-CD3A402C2DF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563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254E7D-A0D6-4C24-AE04-9DC80C8ED91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072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506E43-6C4D-4701-AB72-AFDE69BC1BC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230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3603A-252B-4948-B0B3-78E069A0083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985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706698-D211-433D-AFCC-9BE31ED0938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99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DE1AE7-9609-41BB-9A06-1CD775AE77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58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2D8C7F-A2C8-48FE-98D4-B6B1AB35C90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815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225D8-CAE8-48DA-8EAE-27621DE7F13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043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93302-EE0B-420C-AC1E-75329FD68D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898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754C5-4E06-46DD-B559-4D0E51C38F5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267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7E75F4-AAA0-44E5-897E-F7B038700C5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42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19122-B9DD-4B43-BA69-16FB0120707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036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124EAD-1F41-42F3-A9B3-1C0F36D3BB8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594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5C4EDC-8423-4D54-B2A4-0C97C21102E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336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B436EC-FB91-421D-839F-D360C33C014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864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48A38-F6C4-47AC-B068-819B00B4234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635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8C816-4BB2-483E-A212-884BEFEE9B9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999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F03BA-982C-4DE5-95CF-8963D35C214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921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0EEB3D-2E77-406D-B831-6FA9F027A4B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429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8DFCD-B753-42A2-93D7-A6CC6C5D3F8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07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B6F2D6-BD3F-4060-80F0-19E7038B792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718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9AC21-61C2-4AD3-88CF-23019B12850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17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BD415B-0972-43B6-B9EE-1E5FD041669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448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69428-D071-4BDB-A294-657303BA902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959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79AE79-7F85-496D-8933-704D94E03DC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997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6E78-F50F-4EEF-AB6E-C049859AAB4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900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A88A84-43AC-4979-9ECC-633D23818D4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978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5F0751-4C00-4A6C-BEA5-E23B7A32EED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243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EE3940-3E5E-4458-A42E-72BE6A2F8A6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567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F6436-2D5A-43E5-A4A5-6B46E17D6A1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267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3A2ED9-7FC0-4402-ADCF-A690D2BF693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323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BFAF96-EF11-4733-8110-ECABC7EE435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221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8AEB2-8950-4AD8-853F-DEAA59E3063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94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57EF0-0A86-401C-8B30-FDF1D17C1FC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174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4DC816-DD1E-4BA9-94DA-714BA59CECC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79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F87AA7-9C88-4C4E-9D54-9342CAECD38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072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E69E2-A536-4A0B-8CDD-1E01BE75273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016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11E723-47D1-4C09-9495-801D12CF06B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732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751992-6C74-4AA0-96BB-9F3D13B92D6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326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0BFF86-1C1D-42D4-916B-107C2E40D3B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450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EA9371-680A-4D46-8660-AB0D4AE232A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140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D25AB-7BEC-49F8-AE4F-7D50A4A7FE6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894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457F45-7BEA-4F87-AFFC-181563D91A8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043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FAF7F-18B6-4467-9434-798E286BBA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41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AC01DA-64FD-48A1-B1C5-AB1DC1BE18D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696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3E6651-62DB-48E6-A1D5-04FD2863875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00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14AB0D-CB4F-4BC7-AF32-396A232E87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414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17C0F7-5D93-483E-B9C7-7BD5191497B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67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02FA2-A739-423F-985A-7AABF075BE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876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EE208-D9BF-4924-9346-DC2A7602975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039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B81A3C-26CB-4CAB-B099-7748FD0FD1A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623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AFFF17-1D5E-4582-8BDA-B023E9A8189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993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6A781-C647-4FF9-BA45-E8B82E846DE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588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04638-1231-4370-A966-C230EB990AE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165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48575-F3B8-4C74-B407-A28F2C35053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47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Widescreen</PresentationFormat>
  <Paragraphs>0</Paragraphs>
  <Slides>166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166</vt:i4>
      </vt:variant>
    </vt:vector>
  </HeadingPairs>
  <TitlesOfParts>
    <vt:vector size="17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Thierry Chaput</dc:creator>
  <cp:lastModifiedBy>abdullah amirfarhangi</cp:lastModifiedBy>
  <cp:revision>26</cp:revision>
  <dcterms:created xsi:type="dcterms:W3CDTF">2017-09-05T21:58:07Z</dcterms:created>
  <dcterms:modified xsi:type="dcterms:W3CDTF">2020-10-09T15:09:35Z</dcterms:modified>
</cp:coreProperties>
</file>